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6" r:id="rId5"/>
    <p:sldId id="276" r:id="rId6"/>
    <p:sldId id="264" r:id="rId7"/>
    <p:sldId id="265" r:id="rId8"/>
    <p:sldId id="263" r:id="rId9"/>
    <p:sldId id="262" r:id="rId10"/>
    <p:sldId id="261" r:id="rId11"/>
    <p:sldId id="272" r:id="rId12"/>
    <p:sldId id="277" r:id="rId13"/>
    <p:sldId id="271" r:id="rId14"/>
    <p:sldId id="270" r:id="rId15"/>
    <p:sldId id="269" r:id="rId16"/>
    <p:sldId id="260" r:id="rId17"/>
    <p:sldId id="275" r:id="rId18"/>
    <p:sldId id="274" r:id="rId19"/>
    <p:sldId id="27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812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316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398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16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32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90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144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33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299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54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20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AC4E1-590F-4B3C-AC58-2664A3B75CB2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CCAB2-908C-4ED7-9694-126E5848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032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34770" y="221610"/>
            <a:ext cx="5076967" cy="706437"/>
          </a:xfrm>
        </p:spPr>
        <p:txBody>
          <a:bodyPr>
            <a:no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Муниципальное бюджетное образовательное учреждение</a:t>
            </a:r>
            <a:br>
              <a:rPr lang="ru-RU" sz="13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3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Детский сад № 7 городского округа- город Камышин                                                                                                                                                                    ( МБДОУ </a:t>
            </a:r>
            <a:r>
              <a:rPr lang="ru-RU" sz="13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Дс</a:t>
            </a:r>
            <a:r>
              <a:rPr lang="ru-RU" sz="13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№7)</a:t>
            </a:r>
            <a:br>
              <a:rPr lang="ru-RU" sz="13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endParaRPr lang="ru-RU" sz="13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624083"/>
            <a:ext cx="9144000" cy="4817659"/>
          </a:xfrm>
        </p:spPr>
        <p:txBody>
          <a:bodyPr>
            <a:normAutofit lnSpcReduction="10000"/>
          </a:bodyPr>
          <a:lstStyle/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«Игровые ситуации, создающие мотивацию к теме недели»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:                                                  </a:t>
            </a:r>
          </a:p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воспитатель высшей   </a:t>
            </a:r>
          </a:p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квалификационной</a:t>
            </a:r>
          </a:p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категории И. Н. Полозова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Камышин 2023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487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51880" y="1514901"/>
            <a:ext cx="9184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«Нельзя обязать ребенка понять что-либо, его нужно заинтересовать» </a:t>
            </a:r>
          </a:p>
          <a:p>
            <a:pPr algn="r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В.А.Сухомлинский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9" y="3208266"/>
            <a:ext cx="9144019" cy="338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65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53" y="382138"/>
            <a:ext cx="6134050" cy="60869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343" y="1269242"/>
            <a:ext cx="4069925" cy="519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17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80" y="436524"/>
            <a:ext cx="4302635" cy="55000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46" y="497836"/>
            <a:ext cx="4230807" cy="537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90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15" y="307075"/>
            <a:ext cx="4530500" cy="51190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64" y="1494430"/>
            <a:ext cx="4804012" cy="51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08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15" y="982639"/>
            <a:ext cx="5854889" cy="45763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792" y="2811439"/>
            <a:ext cx="4804530" cy="378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0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227" y="1040641"/>
            <a:ext cx="3586671" cy="47767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595" y="1897038"/>
            <a:ext cx="3640529" cy="48484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79" y="334369"/>
            <a:ext cx="3586670" cy="477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35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39" y="409432"/>
            <a:ext cx="5371280" cy="37277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158" y="2273289"/>
            <a:ext cx="4934552" cy="437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26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556" y="682386"/>
            <a:ext cx="9668886" cy="575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27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84" y="532263"/>
            <a:ext cx="4109916" cy="49950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869" y="1173708"/>
            <a:ext cx="3971497" cy="514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4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71" y="864156"/>
            <a:ext cx="9373739" cy="534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11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93" y="1266406"/>
            <a:ext cx="5254388" cy="40780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406" y="805218"/>
            <a:ext cx="4524668" cy="54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15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43" y="464025"/>
            <a:ext cx="4382020" cy="45008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506" y="2283666"/>
            <a:ext cx="5546158" cy="401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94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29" y="866633"/>
            <a:ext cx="4910619" cy="51247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391" y="866633"/>
            <a:ext cx="4912133" cy="512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02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872" y="582458"/>
            <a:ext cx="9444251" cy="594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84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7" y="612944"/>
            <a:ext cx="10044751" cy="586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2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32" y="607497"/>
            <a:ext cx="6974006" cy="56430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627" y="2244885"/>
            <a:ext cx="4005618" cy="400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05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05218" y="1282890"/>
            <a:ext cx="10345003" cy="2449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Поощрять исследование окружающей среды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Прививать начальные способности к исследованию, такие как: определение предметов, упорядочение, сортировка, сравнение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Хвалить ребёнка за совершённые достижения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Оказывать помощь в развитии и тренировке навыков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возможности воздерживаться от наказания и критики за ошибки и плохие результаты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Стимулировать языковое и символическое общение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838" y="2906972"/>
            <a:ext cx="5166815" cy="384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2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2033516"/>
            <a:ext cx="8646994" cy="369854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СПАСИБО ЗА ВНИМАНИЕ !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9983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99</Words>
  <Application>Microsoft Office PowerPoint</Application>
  <PresentationFormat>Широкоэкранный</PresentationFormat>
  <Paragraphs>24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Symbol</vt:lpstr>
      <vt:lpstr>Tahoma</vt:lpstr>
      <vt:lpstr>Times New Roman</vt:lpstr>
      <vt:lpstr>Тема Office</vt:lpstr>
      <vt:lpstr>Муниципальное бюджетное образовательное учреждение  Детский сад № 7 городского округа- город Камышин                                                                                                                                                                    ( МБДОУ Дс №7)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СПАСИБО ЗА ВНИМАНИЕ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образовательное учреждение  Детский сад № 7 городского округа- город Камышин                                                                                                                                                                    ( МБДОУ Дс №7) </dc:title>
  <dc:creator>bogin</dc:creator>
  <cp:lastModifiedBy>bogin</cp:lastModifiedBy>
  <cp:revision>21</cp:revision>
  <dcterms:created xsi:type="dcterms:W3CDTF">2023-12-07T17:46:53Z</dcterms:created>
  <dcterms:modified xsi:type="dcterms:W3CDTF">2023-12-08T07:23:29Z</dcterms:modified>
</cp:coreProperties>
</file>